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0"/>
  </p:notesMasterIdLst>
  <p:sldIdLst>
    <p:sldId id="256" r:id="rId5"/>
    <p:sldId id="265" r:id="rId6"/>
    <p:sldId id="270" r:id="rId7"/>
    <p:sldId id="274" r:id="rId8"/>
    <p:sldId id="275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tamaran Black" pitchFamily="2" charset="77"/>
      <p:bold r:id="rId17"/>
    </p:embeddedFont>
    <p:embeddedFont>
      <p:font typeface="Catamaran Medium" pitchFamily="2" charset="77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71"/>
    <a:srgbClr val="202AD0"/>
    <a:srgbClr val="FFE472"/>
    <a:srgbClr val="FF9A98"/>
    <a:srgbClr val="7DF6EE"/>
    <a:srgbClr val="CCFCF9"/>
    <a:srgbClr val="FFF2BD"/>
    <a:srgbClr val="FFE8E7"/>
    <a:srgbClr val="9296EE"/>
    <a:srgbClr val="68E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triz Goncalves" userId="444c4739-cb60-4797-a41b-0f926f7bc4c0" providerId="ADAL" clId="{9FA39104-E687-46E6-A45A-482B48CEFC58}"/>
    <pc:docChg chg="modSld sldOrd">
      <pc:chgData name="Beatriz Goncalves" userId="444c4739-cb60-4797-a41b-0f926f7bc4c0" providerId="ADAL" clId="{9FA39104-E687-46E6-A45A-482B48CEFC58}" dt="2022-03-22T12:11:13.780" v="1"/>
      <pc:docMkLst>
        <pc:docMk/>
      </pc:docMkLst>
      <pc:sldChg chg="ord">
        <pc:chgData name="Beatriz Goncalves" userId="444c4739-cb60-4797-a41b-0f926f7bc4c0" providerId="ADAL" clId="{9FA39104-E687-46E6-A45A-482B48CEFC58}" dt="2022-03-22T12:11:13.780" v="1"/>
        <pc:sldMkLst>
          <pc:docMk/>
          <pc:sldMk cId="176186595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DD68A-81FC-4326-8C91-84C78AC4F64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90BA6-0B9F-430B-9BF7-28F5E223A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28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BC7AD-ED28-4771-BD16-FBAEE4A29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915A7B-87DE-489A-A3A9-901B480AB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CEF7C8-7A91-4627-B975-94C15FC9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E97014-B1F9-4164-8430-B574791F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3B690B-C4CC-4F5D-B7B4-1E94D659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1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E82E3-3689-4728-B179-09FD1EC5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63A276-F50E-46CF-B8FB-4A685229D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89798D-256C-4D60-9051-C79D4A3B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C00412-5DBC-434C-849B-44141DDF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1BD46-5E55-48F8-B24A-35521D97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4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BDDC50-2C8C-4073-8737-F4724CB54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BE43FC-F7B2-4E01-AD19-8818A0368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1187BE-E83D-4803-80C7-E6FFCC0D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B1BE9F-B3D0-4278-8682-81F84E96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326515-6A3A-48A2-B7A6-7E9F93B6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06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A4B2C-3487-46B6-B9D1-AA56BD99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A5E60-F9CF-47C9-92D3-A8BC2F811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9F2375-63CF-4A0C-A9B2-3AFE3EC4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C55A50-5A9F-4428-8233-860556ED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F7E89E-5822-4476-9733-7999CF25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48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B8700-9788-4DEB-A820-5E218851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C507EA-B07B-4CB8-BE96-2F8BD32D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CCCFF8-1EC7-4A4B-8FED-24EC721C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2CC6B-01A8-46C5-8935-B8934F8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80EA48-F387-4EC6-B361-FAE23074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5CA06-88C7-4706-81E1-00CF5F31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F7EA17-FFBB-4D8A-B20F-7F84ECB57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3537EB-13E3-459A-A9D2-10424BC72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0E76E6-707F-481F-8664-6981F659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EB863D-AA4A-4C8E-8156-38E211B29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51C75C-51F8-4680-B79F-3CA123F6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95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ED3E7-8DBA-46D2-A265-AF7F3B75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272108-8ED8-4D3A-BCF7-E705F44E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E18531-E93D-4FB4-B1A6-03A010605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E848DB-A2EB-49DA-91F6-CD5BD6DF5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CE44B7E-CB39-4E8A-A107-651BCD2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47A3BFE-E928-4DA1-905E-304892C2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4D02544-FD14-4F8B-9D4C-DA410E1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0F0437-3D12-41ED-BC00-68256F16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18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28BE0-8847-4D48-B81E-4280FC84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FA5A00-6AA3-4217-AA8D-EA7351CC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D0D810-55F3-426B-B145-22B985B7D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5C0F88-2296-46B6-A03D-A21E97F2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50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97E2216-FEAF-4899-B8F3-5426DAE1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89C5990-D305-410C-A6E3-A196AF3B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F8EC38-8E81-40BE-8728-C2C67CB3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11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1219F-C295-461F-81E2-EFD538F7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BC15A4-D701-4BA4-B774-39DF1E445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C54D86-3EBC-422B-8C13-1E904690B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6B8F57-83E0-4D76-BDB4-28286C6FA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8CC5F4-0EE4-4C6C-B8EA-6FE71FFC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230586-FCEA-4038-8046-B547A356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867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B3A5F-54E1-404D-9EAF-13FA8CD2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063D037-7AC9-4E66-BCDA-A3E9D3541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1387A8-5A20-4433-93A6-FF64F3904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18CE60-6D29-4E51-BE9A-AD8B3827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AA95E5-BD6C-48EF-8167-BDCE2601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4DF00D-11F6-4CDA-AD85-D10C36F7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34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7609D90-074D-4F4A-AA0F-3101672D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041854-6350-45F7-BDE7-3E06C2078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55924D-B52E-4108-B20E-4A87E10BE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AD936-18EF-4DB5-9FDA-907C23D82398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ABE5B1-E659-463A-9B57-98B859DE2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D9793D-E78E-4364-9C47-C39EDC620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0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5F13B8F-2449-46D3-B6B4-F8088A72009A}"/>
              </a:ext>
            </a:extLst>
          </p:cNvPr>
          <p:cNvSpPr txBox="1"/>
          <p:nvPr/>
        </p:nvSpPr>
        <p:spPr>
          <a:xfrm>
            <a:off x="7576457" y="2838044"/>
            <a:ext cx="3538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atamaran Black" pitchFamily="2" charset="0"/>
                <a:cs typeface="Catamaran Black" pitchFamily="2" charset="0"/>
              </a:rPr>
              <a:t>BoraBusHackathon</a:t>
            </a:r>
            <a:endParaRPr lang="pt-BR" sz="2800" dirty="0">
              <a:solidFill>
                <a:schemeClr val="bg1"/>
              </a:solidFill>
              <a:latin typeface="Catamaran Black" pitchFamily="2" charset="0"/>
              <a:cs typeface="Catamaran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B57011-07A1-4E00-A6F2-7E019034F6DE}"/>
              </a:ext>
            </a:extLst>
          </p:cNvPr>
          <p:cNvSpPr txBox="1"/>
          <p:nvPr/>
        </p:nvSpPr>
        <p:spPr>
          <a:xfrm>
            <a:off x="7576457" y="3496737"/>
            <a:ext cx="307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atamaran Medium" pitchFamily="2" charset="0"/>
                <a:cs typeface="Catamaran Medium" pitchFamily="2" charset="0"/>
              </a:rPr>
              <a:t>Gustavo Lopes </a:t>
            </a:r>
            <a:r>
              <a:rPr lang="pt-BR" sz="1600" dirty="0" err="1">
                <a:solidFill>
                  <a:schemeClr val="bg1"/>
                </a:solidFill>
                <a:latin typeface="Catamaran Medium" pitchFamily="2" charset="0"/>
                <a:cs typeface="Catamaran Medium" pitchFamily="2" charset="0"/>
              </a:rPr>
              <a:t>Tamiosso</a:t>
            </a:r>
            <a:endParaRPr lang="pt-BR" sz="1600" dirty="0">
              <a:solidFill>
                <a:schemeClr val="bg1"/>
              </a:solidFill>
              <a:latin typeface="Catamaran Medium" pitchFamily="2" charset="0"/>
              <a:cs typeface="Catamaran Medium" pitchFamily="2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9663B-1B8E-4B2C-B011-8085FF37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0782" y="2623578"/>
            <a:ext cx="1485473" cy="15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1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44E7-5D88-4560-B3E3-7595F019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66" y="4103396"/>
            <a:ext cx="3720374" cy="697164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Limpeza dos dados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C6178A6-9848-4F97-9310-1CEB8E55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997581" y="-5993228"/>
            <a:ext cx="201192" cy="1218764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75BC0DE-A296-444D-9218-6B07A7ACF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7120" y="5961017"/>
            <a:ext cx="509451" cy="530678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FC0BB1DB-61CF-47B0-9386-81670C6687EB}"/>
              </a:ext>
            </a:extLst>
          </p:cNvPr>
          <p:cNvSpPr txBox="1">
            <a:spLocks/>
          </p:cNvSpPr>
          <p:nvPr/>
        </p:nvSpPr>
        <p:spPr>
          <a:xfrm>
            <a:off x="739866" y="4958041"/>
            <a:ext cx="10671628" cy="8010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Tx/>
              <a:buChar char="-"/>
            </a:pPr>
            <a:r>
              <a:rPr lang="pt-BR" sz="2000" dirty="0"/>
              <a:t>Os dados não possuíam nenhum valor inconsistente;</a:t>
            </a:r>
          </a:p>
          <a:p>
            <a:pPr marL="171450" indent="-171450" algn="l">
              <a:buFontTx/>
              <a:buChar char="-"/>
            </a:pPr>
            <a:r>
              <a:rPr lang="pt-BR" sz="2000" dirty="0"/>
              <a:t>Os dados possuíam alguns valores nulos e foram testadas as abordagens de dropá-los e preenche-los.</a:t>
            </a:r>
          </a:p>
          <a:p>
            <a:pPr marL="171450" indent="-171450">
              <a:buFontTx/>
              <a:buChar char="-"/>
            </a:pPr>
            <a:endParaRPr lang="pt-BR" sz="20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59BADD5-F8BC-479D-5E3D-BCB2C5FC5A9C}"/>
              </a:ext>
            </a:extLst>
          </p:cNvPr>
          <p:cNvSpPr txBox="1">
            <a:spLocks/>
          </p:cNvSpPr>
          <p:nvPr/>
        </p:nvSpPr>
        <p:spPr>
          <a:xfrm>
            <a:off x="739866" y="559761"/>
            <a:ext cx="4807494" cy="697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Processo de condução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9762E65-6470-0992-3AB9-8934297C787F}"/>
              </a:ext>
            </a:extLst>
          </p:cNvPr>
          <p:cNvSpPr txBox="1">
            <a:spLocks/>
          </p:cNvSpPr>
          <p:nvPr/>
        </p:nvSpPr>
        <p:spPr>
          <a:xfrm>
            <a:off x="739866" y="1450381"/>
            <a:ext cx="10671628" cy="249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Tx/>
              <a:buChar char="-"/>
            </a:pPr>
            <a:r>
              <a:rPr lang="pt-BR" sz="2000" dirty="0" err="1"/>
              <a:t>MLFlow</a:t>
            </a:r>
            <a:endParaRPr lang="pt-BR" sz="2000" dirty="0"/>
          </a:p>
          <a:p>
            <a:pPr marL="171450" indent="-171450" algn="l">
              <a:buFontTx/>
              <a:buChar char="-"/>
            </a:pPr>
            <a:r>
              <a:rPr lang="pt-BR" sz="2000" dirty="0"/>
              <a:t>Métodos de aprendizado</a:t>
            </a:r>
          </a:p>
          <a:p>
            <a:pPr marL="171450" indent="-171450" algn="l">
              <a:buFontTx/>
              <a:buChar char="-"/>
            </a:pPr>
            <a:r>
              <a:rPr lang="pt-BR" sz="2000" dirty="0"/>
              <a:t>Normalizadores</a:t>
            </a:r>
          </a:p>
          <a:p>
            <a:pPr marL="171450" indent="-171450" algn="l">
              <a:buFontTx/>
              <a:buChar char="-"/>
            </a:pPr>
            <a:r>
              <a:rPr lang="pt-BR" sz="2000" dirty="0"/>
              <a:t>Métodos de remoção de nulos</a:t>
            </a:r>
          </a:p>
          <a:p>
            <a:pPr marL="171450" indent="-171450" algn="l">
              <a:buFontTx/>
              <a:buChar char="-"/>
            </a:pPr>
            <a:r>
              <a:rPr lang="pt-BR" sz="2000" dirty="0"/>
              <a:t>Pipeline</a:t>
            </a:r>
          </a:p>
          <a:p>
            <a:pPr marL="171450" indent="-171450" algn="l">
              <a:buFontTx/>
              <a:buChar char="-"/>
            </a:pPr>
            <a:r>
              <a:rPr lang="pt-BR" sz="2000" dirty="0"/>
              <a:t>Métricas utilizadas</a:t>
            </a:r>
          </a:p>
          <a:p>
            <a:pPr marL="171450" indent="-171450">
              <a:buFontTx/>
              <a:buChar char="-"/>
            </a:pP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3785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44E7-5D88-4560-B3E3-7595F019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60" y="503611"/>
            <a:ext cx="8604159" cy="1325563"/>
          </a:xfrm>
        </p:spPr>
        <p:txBody>
          <a:bodyPr/>
          <a:lstStyle/>
          <a:p>
            <a:r>
              <a:rPr lang="pt-BR" dirty="0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Achados da análise exploratória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C6178A6-9848-4F97-9310-1CEB8E55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997581" y="-5993228"/>
            <a:ext cx="201192" cy="12187646"/>
          </a:xfrm>
          <a:prstGeom prst="rect">
            <a:avLst/>
          </a:prstGeom>
        </p:spPr>
      </p:pic>
      <p:pic>
        <p:nvPicPr>
          <p:cNvPr id="9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83BADF99-6ED4-E3FD-E141-88F6FF06D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2" y="1791334"/>
            <a:ext cx="5977638" cy="4435022"/>
          </a:xfrm>
          <a:prstGeom prst="rect">
            <a:avLst/>
          </a:prstGeom>
        </p:spPr>
      </p:pic>
      <p:pic>
        <p:nvPicPr>
          <p:cNvPr id="11" name="Imagem 10" descr="Gráfico, Gráfico de barras&#10;&#10;Descrição gerada automaticamente">
            <a:extLst>
              <a:ext uri="{FF2B5EF4-FFF2-40B4-BE49-F238E27FC236}">
                <a16:creationId xmlns:a16="http://schemas.microsoft.com/office/drawing/2014/main" id="{E53B0A5B-3383-3720-EF1F-4C17CB8E9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519" y="1791334"/>
            <a:ext cx="6140800" cy="443502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75BC0DE-A296-444D-9218-6B07A7ACF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7120" y="5961017"/>
            <a:ext cx="509451" cy="5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6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44E7-5D88-4560-B3E3-7595F019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86" y="776580"/>
            <a:ext cx="5902234" cy="1325563"/>
          </a:xfrm>
        </p:spPr>
        <p:txBody>
          <a:bodyPr/>
          <a:lstStyle/>
          <a:p>
            <a:r>
              <a:rPr lang="pt-BR" dirty="0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Pipeline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C6178A6-9848-4F97-9310-1CEB8E55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997581" y="-5993228"/>
            <a:ext cx="201192" cy="1218764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75BC0DE-A296-444D-9218-6B07A7ACF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7120" y="5961017"/>
            <a:ext cx="509451" cy="530678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573AD4C-33AF-4676-9A69-60B8EE7AC603}"/>
              </a:ext>
            </a:extLst>
          </p:cNvPr>
          <p:cNvCxnSpPr>
            <a:cxnSpLocks/>
          </p:cNvCxnSpPr>
          <p:nvPr/>
        </p:nvCxnSpPr>
        <p:spPr>
          <a:xfrm>
            <a:off x="6429234" y="3419503"/>
            <a:ext cx="562903" cy="1"/>
          </a:xfrm>
          <a:prstGeom prst="straightConnector1">
            <a:avLst/>
          </a:prstGeom>
          <a:ln w="38100">
            <a:solidFill>
              <a:srgbClr val="202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782DAB8-8579-4588-965D-583EF0FB9D27}"/>
              </a:ext>
            </a:extLst>
          </p:cNvPr>
          <p:cNvCxnSpPr>
            <a:cxnSpLocks/>
          </p:cNvCxnSpPr>
          <p:nvPr/>
        </p:nvCxnSpPr>
        <p:spPr>
          <a:xfrm>
            <a:off x="4852963" y="3419503"/>
            <a:ext cx="562903" cy="1"/>
          </a:xfrm>
          <a:prstGeom prst="straightConnector1">
            <a:avLst/>
          </a:prstGeom>
          <a:ln w="38100">
            <a:solidFill>
              <a:srgbClr val="202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5774D608-7959-440D-9BFD-C5CA08BC1908}"/>
              </a:ext>
            </a:extLst>
          </p:cNvPr>
          <p:cNvCxnSpPr>
            <a:cxnSpLocks/>
          </p:cNvCxnSpPr>
          <p:nvPr/>
        </p:nvCxnSpPr>
        <p:spPr>
          <a:xfrm>
            <a:off x="2850390" y="3409081"/>
            <a:ext cx="562903" cy="1"/>
          </a:xfrm>
          <a:prstGeom prst="straightConnector1">
            <a:avLst/>
          </a:prstGeom>
          <a:ln w="38100">
            <a:solidFill>
              <a:srgbClr val="202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ítulo 2">
            <a:extLst>
              <a:ext uri="{FF2B5EF4-FFF2-40B4-BE49-F238E27FC236}">
                <a16:creationId xmlns:a16="http://schemas.microsoft.com/office/drawing/2014/main" id="{FC0BB1DB-61CF-47B0-9386-81670C6687EB}"/>
              </a:ext>
            </a:extLst>
          </p:cNvPr>
          <p:cNvSpPr txBox="1">
            <a:spLocks/>
          </p:cNvSpPr>
          <p:nvPr/>
        </p:nvSpPr>
        <p:spPr>
          <a:xfrm>
            <a:off x="1136106" y="4239323"/>
            <a:ext cx="1933426" cy="360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Seleção de </a:t>
            </a:r>
            <a:r>
              <a:rPr lang="pt-BR" sz="1400" b="1" dirty="0" err="1"/>
              <a:t>features</a:t>
            </a:r>
            <a:endParaRPr lang="pt-BR" sz="1400" b="1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269E550C-8B3A-4068-A65E-C9352D123977}"/>
              </a:ext>
            </a:extLst>
          </p:cNvPr>
          <p:cNvSpPr txBox="1">
            <a:spLocks/>
          </p:cNvSpPr>
          <p:nvPr/>
        </p:nvSpPr>
        <p:spPr>
          <a:xfrm>
            <a:off x="3076506" y="4239323"/>
            <a:ext cx="2027428" cy="360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Tratamento de nulos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75053CA-95A2-4E8E-8DC5-71324ACBFAFF}"/>
              </a:ext>
            </a:extLst>
          </p:cNvPr>
          <p:cNvSpPr txBox="1">
            <a:spLocks/>
          </p:cNvSpPr>
          <p:nvPr/>
        </p:nvSpPr>
        <p:spPr>
          <a:xfrm>
            <a:off x="4942270" y="4239323"/>
            <a:ext cx="1899599" cy="367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 err="1"/>
              <a:t>Encodificação</a:t>
            </a:r>
            <a:endParaRPr lang="pt-BR" sz="1400" b="1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C1B8436A-1518-4772-BEC3-E12CF5A1638C}"/>
              </a:ext>
            </a:extLst>
          </p:cNvPr>
          <p:cNvSpPr txBox="1">
            <a:spLocks/>
          </p:cNvSpPr>
          <p:nvPr/>
        </p:nvSpPr>
        <p:spPr>
          <a:xfrm>
            <a:off x="6778353" y="4231764"/>
            <a:ext cx="1936254" cy="367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Normalização </a:t>
            </a:r>
          </a:p>
        </p:txBody>
      </p:sp>
      <p:pic>
        <p:nvPicPr>
          <p:cNvPr id="17" name="Imagem 16" descr="Uma imagem contendo Logotipo&#10;&#10;Descrição gerada automaticamente">
            <a:extLst>
              <a:ext uri="{FF2B5EF4-FFF2-40B4-BE49-F238E27FC236}">
                <a16:creationId xmlns:a16="http://schemas.microsoft.com/office/drawing/2014/main" id="{7CBB3D6C-E857-428A-BD06-9F953ADB1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45" y="2677531"/>
            <a:ext cx="1483948" cy="14839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97414BA-477B-0117-3282-4187408D4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66" y="2943301"/>
            <a:ext cx="952408" cy="952408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76560A6-E7FF-DEF7-E267-F21C829BFCC4}"/>
              </a:ext>
            </a:extLst>
          </p:cNvPr>
          <p:cNvCxnSpPr>
            <a:cxnSpLocks/>
          </p:cNvCxnSpPr>
          <p:nvPr/>
        </p:nvCxnSpPr>
        <p:spPr>
          <a:xfrm>
            <a:off x="8498564" y="3408661"/>
            <a:ext cx="562903" cy="1"/>
          </a:xfrm>
          <a:prstGeom prst="straightConnector1">
            <a:avLst/>
          </a:prstGeom>
          <a:ln w="38100">
            <a:solidFill>
              <a:srgbClr val="202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ítulo 2">
            <a:extLst>
              <a:ext uri="{FF2B5EF4-FFF2-40B4-BE49-F238E27FC236}">
                <a16:creationId xmlns:a16="http://schemas.microsoft.com/office/drawing/2014/main" id="{2B8754D4-C90C-18C4-75F7-7A6A605FAE7E}"/>
              </a:ext>
            </a:extLst>
          </p:cNvPr>
          <p:cNvSpPr txBox="1">
            <a:spLocks/>
          </p:cNvSpPr>
          <p:nvPr/>
        </p:nvSpPr>
        <p:spPr>
          <a:xfrm>
            <a:off x="8714607" y="4191352"/>
            <a:ext cx="2293043" cy="367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Treinamento/Predição</a:t>
            </a:r>
          </a:p>
        </p:txBody>
      </p:sp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C0D7DED8-737A-C04F-2A94-450B6C2E0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732" y="2745388"/>
            <a:ext cx="1348230" cy="1348230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B17583E-EDCB-57F9-EF20-17FD24758A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03" y="2887257"/>
            <a:ext cx="1042808" cy="1042808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1A4C6B91-CB92-C529-CA7E-F2BEDBC7BF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68" y="2882545"/>
            <a:ext cx="1047520" cy="10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1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44E7-5D88-4560-B3E3-7595F019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86" y="776580"/>
            <a:ext cx="7959922" cy="1325563"/>
          </a:xfrm>
        </p:spPr>
        <p:txBody>
          <a:bodyPr/>
          <a:lstStyle/>
          <a:p>
            <a:r>
              <a:rPr lang="pt-BR" dirty="0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Melhor modelo encontrado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C6178A6-9848-4F97-9310-1CEB8E55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997581" y="-5993228"/>
            <a:ext cx="201192" cy="1218764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75BC0DE-A296-444D-9218-6B07A7ACF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7120" y="5961017"/>
            <a:ext cx="509451" cy="530678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C1981DA-75FB-CCF3-3675-7E5E7EEC897D}"/>
              </a:ext>
            </a:extLst>
          </p:cNvPr>
          <p:cNvSpPr txBox="1">
            <a:spLocks/>
          </p:cNvSpPr>
          <p:nvPr/>
        </p:nvSpPr>
        <p:spPr>
          <a:xfrm>
            <a:off x="760186" y="2102144"/>
            <a:ext cx="4616300" cy="265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200" b="1" dirty="0"/>
              <a:t>Modelo:</a:t>
            </a:r>
            <a:r>
              <a:rPr lang="pt-BR" sz="1200" dirty="0"/>
              <a:t> </a:t>
            </a:r>
            <a:r>
              <a:rPr lang="pt-BR" sz="1200" dirty="0" err="1"/>
              <a:t>RandomForestClassifier</a:t>
            </a:r>
            <a:endParaRPr lang="pt-BR" sz="1200" dirty="0"/>
          </a:p>
          <a:p>
            <a:pPr algn="just"/>
            <a:r>
              <a:rPr lang="pt-BR" sz="1200" b="1" dirty="0"/>
              <a:t>Normalizador:</a:t>
            </a:r>
            <a:r>
              <a:rPr lang="pt-BR" sz="1200" dirty="0"/>
              <a:t> </a:t>
            </a:r>
            <a:r>
              <a:rPr lang="pt-BR" sz="1200" dirty="0" err="1"/>
              <a:t>RobustScaler</a:t>
            </a:r>
            <a:endParaRPr lang="pt-BR" sz="1200" dirty="0"/>
          </a:p>
          <a:p>
            <a:pPr algn="just"/>
            <a:r>
              <a:rPr lang="pt-BR" sz="1200" b="1" dirty="0"/>
              <a:t>Método de remoção de nulos:</a:t>
            </a:r>
            <a:r>
              <a:rPr lang="pt-BR" sz="1200" dirty="0"/>
              <a:t> Removidas as linhas com colunas nulas</a:t>
            </a:r>
          </a:p>
          <a:p>
            <a:pPr algn="just"/>
            <a:r>
              <a:rPr lang="pt-BR" sz="1200" b="1" dirty="0"/>
              <a:t>Acurácia:</a:t>
            </a:r>
            <a:r>
              <a:rPr lang="pt-BR" sz="1200" dirty="0"/>
              <a:t> 96%</a:t>
            </a:r>
          </a:p>
          <a:p>
            <a:pPr algn="just"/>
            <a:endParaRPr lang="pt-BR" sz="1200" dirty="0"/>
          </a:p>
          <a:p>
            <a:pPr algn="just"/>
            <a:endParaRPr lang="pt-BR" sz="1200" dirty="0"/>
          </a:p>
        </p:txBody>
      </p:sp>
      <p:pic>
        <p:nvPicPr>
          <p:cNvPr id="9" name="Imagem 8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9E99234-A81C-4FBD-81FC-990AEE914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86" y="1773450"/>
            <a:ext cx="5870634" cy="298240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72D82A-3DCC-3596-778C-554601D96751}"/>
              </a:ext>
            </a:extLst>
          </p:cNvPr>
          <p:cNvSpPr txBox="1"/>
          <p:nvPr/>
        </p:nvSpPr>
        <p:spPr>
          <a:xfrm>
            <a:off x="4221480" y="5437797"/>
            <a:ext cx="3749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5630711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F41BB892607243B76B9030E4EC14AD" ma:contentTypeVersion="13" ma:contentTypeDescription="Crie um novo documento." ma:contentTypeScope="" ma:versionID="224b6444bae43245399b5dcb0ce7bdbf">
  <xsd:schema xmlns:xsd="http://www.w3.org/2001/XMLSchema" xmlns:xs="http://www.w3.org/2001/XMLSchema" xmlns:p="http://schemas.microsoft.com/office/2006/metadata/properties" xmlns:ns2="16a54068-ace7-49ff-992a-7d9e701a6e12" xmlns:ns3="016b8298-7853-4dcb-8faa-fc73bbf77498" targetNamespace="http://schemas.microsoft.com/office/2006/metadata/properties" ma:root="true" ma:fieldsID="d6ca99aec03ce7194451e19a8b68124f" ns2:_="" ns3:_="">
    <xsd:import namespace="16a54068-ace7-49ff-992a-7d9e701a6e12"/>
    <xsd:import namespace="016b8298-7853-4dcb-8faa-fc73bbf774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a54068-ace7-49ff-992a-7d9e701a6e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b8298-7853-4dcb-8faa-fc73bbf7749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6D44E1-EDF1-45E2-B3BC-15790B4373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ED2825-F0D8-4440-AAC0-F333FAC7C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a54068-ace7-49ff-992a-7d9e701a6e12"/>
    <ds:schemaRef ds:uri="016b8298-7853-4dcb-8faa-fc73bbf774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F413F0-852D-492F-9662-9F18AE18472D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016b8298-7853-4dcb-8faa-fc73bbf77498"/>
    <ds:schemaRef ds:uri="16a54068-ace7-49ff-992a-7d9e701a6e1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92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Catamaran Black</vt:lpstr>
      <vt:lpstr>Calibri</vt:lpstr>
      <vt:lpstr>Catamaran Medium</vt:lpstr>
      <vt:lpstr>Arial</vt:lpstr>
      <vt:lpstr>Calibri Light</vt:lpstr>
      <vt:lpstr>Tema do Office</vt:lpstr>
      <vt:lpstr>Apresentação do PowerPoint</vt:lpstr>
      <vt:lpstr>Limpeza dos dados</vt:lpstr>
      <vt:lpstr>Achados da análise exploratória</vt:lpstr>
      <vt:lpstr>Pipeline</vt:lpstr>
      <vt:lpstr>Melhor modelo encontrado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Lopes Teixeira</dc:creator>
  <cp:lastModifiedBy>Gustavo Lopes Tamiosso</cp:lastModifiedBy>
  <cp:revision>14</cp:revision>
  <dcterms:created xsi:type="dcterms:W3CDTF">2022-03-17T13:18:31Z</dcterms:created>
  <dcterms:modified xsi:type="dcterms:W3CDTF">2022-09-25T17:18:31Z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0x01010073F41BB892607243B76B9030E4EC14AD</vt:lpwstr>
  </property>
</Properties>
</file>